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6CFF"/>
    <a:srgbClr val="002F87"/>
    <a:srgbClr val="0053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88371E-1CBE-E54B-A7CC-854447736B63}" v="4" dt="2025-10-28T14:52:15.2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3"/>
    <p:restoredTop sz="94694"/>
  </p:normalViewPr>
  <p:slideViewPr>
    <p:cSldViewPr snapToGrid="0" snapToObjects="1">
      <p:cViewPr varScale="1">
        <p:scale>
          <a:sx n="111" d="100"/>
          <a:sy n="111" d="100"/>
        </p:scale>
        <p:origin x="216" y="41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thers, Jeffrey" userId="6e40b7f0-f92e-4e9a-ad33-0e5d6a61616b" providerId="ADAL" clId="{0D4C7DFF-6A03-55F5-B049-D1EB275DC57B}"/>
    <pc:docChg chg="modMainMaster">
      <pc:chgData name="Brothers, Jeffrey" userId="6e40b7f0-f92e-4e9a-ad33-0e5d6a61616b" providerId="ADAL" clId="{0D4C7DFF-6A03-55F5-B049-D1EB275DC57B}" dt="2025-10-28T14:52:15.268" v="3"/>
      <pc:docMkLst>
        <pc:docMk/>
      </pc:docMkLst>
      <pc:sldMasterChg chg="setBg modSldLayout">
        <pc:chgData name="Brothers, Jeffrey" userId="6e40b7f0-f92e-4e9a-ad33-0e5d6a61616b" providerId="ADAL" clId="{0D4C7DFF-6A03-55F5-B049-D1EB275DC57B}" dt="2025-10-28T14:52:15.268" v="3"/>
        <pc:sldMasterMkLst>
          <pc:docMk/>
          <pc:sldMasterMk cId="1561012478" sldId="2147483648"/>
        </pc:sldMasterMkLst>
        <pc:sldLayoutChg chg="setBg">
          <pc:chgData name="Brothers, Jeffrey" userId="6e40b7f0-f92e-4e9a-ad33-0e5d6a61616b" providerId="ADAL" clId="{0D4C7DFF-6A03-55F5-B049-D1EB275DC57B}" dt="2025-10-28T14:52:15.268" v="3"/>
          <pc:sldLayoutMkLst>
            <pc:docMk/>
            <pc:sldMasterMk cId="1561012478" sldId="2147483648"/>
            <pc:sldLayoutMk cId="3517945857" sldId="2147483649"/>
          </pc:sldLayoutMkLst>
        </pc:sldLayoutChg>
        <pc:sldLayoutChg chg="setBg">
          <pc:chgData name="Brothers, Jeffrey" userId="6e40b7f0-f92e-4e9a-ad33-0e5d6a61616b" providerId="ADAL" clId="{0D4C7DFF-6A03-55F5-B049-D1EB275DC57B}" dt="2025-10-28T14:52:15.268" v="3"/>
          <pc:sldLayoutMkLst>
            <pc:docMk/>
            <pc:sldMasterMk cId="1561012478" sldId="2147483648"/>
            <pc:sldLayoutMk cId="172199207" sldId="2147483650"/>
          </pc:sldLayoutMkLst>
        </pc:sldLayoutChg>
        <pc:sldLayoutChg chg="setBg">
          <pc:chgData name="Brothers, Jeffrey" userId="6e40b7f0-f92e-4e9a-ad33-0e5d6a61616b" providerId="ADAL" clId="{0D4C7DFF-6A03-55F5-B049-D1EB275DC57B}" dt="2025-10-28T14:52:15.268" v="3"/>
          <pc:sldLayoutMkLst>
            <pc:docMk/>
            <pc:sldMasterMk cId="1561012478" sldId="2147483648"/>
            <pc:sldLayoutMk cId="3141786015" sldId="2147483652"/>
          </pc:sldLayoutMkLst>
        </pc:sldLayoutChg>
        <pc:sldLayoutChg chg="setBg">
          <pc:chgData name="Brothers, Jeffrey" userId="6e40b7f0-f92e-4e9a-ad33-0e5d6a61616b" providerId="ADAL" clId="{0D4C7DFF-6A03-55F5-B049-D1EB275DC57B}" dt="2025-10-28T14:52:15.268" v="3"/>
          <pc:sldLayoutMkLst>
            <pc:docMk/>
            <pc:sldMasterMk cId="1561012478" sldId="2147483648"/>
            <pc:sldLayoutMk cId="2445839408" sldId="2147483654"/>
          </pc:sldLayoutMkLst>
        </pc:sldLayoutChg>
        <pc:sldLayoutChg chg="setBg">
          <pc:chgData name="Brothers, Jeffrey" userId="6e40b7f0-f92e-4e9a-ad33-0e5d6a61616b" providerId="ADAL" clId="{0D4C7DFF-6A03-55F5-B049-D1EB275DC57B}" dt="2025-10-28T14:52:15.268" v="3"/>
          <pc:sldLayoutMkLst>
            <pc:docMk/>
            <pc:sldMasterMk cId="1561012478" sldId="2147483648"/>
            <pc:sldLayoutMk cId="3186550012" sldId="2147483655"/>
          </pc:sldLayoutMkLst>
        </pc:sldLayoutChg>
        <pc:sldLayoutChg chg="setBg">
          <pc:chgData name="Brothers, Jeffrey" userId="6e40b7f0-f92e-4e9a-ad33-0e5d6a61616b" providerId="ADAL" clId="{0D4C7DFF-6A03-55F5-B049-D1EB275DC57B}" dt="2025-10-28T14:52:15.268" v="3"/>
          <pc:sldLayoutMkLst>
            <pc:docMk/>
            <pc:sldMasterMk cId="1561012478" sldId="2147483648"/>
            <pc:sldLayoutMk cId="995593449" sldId="2147483657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673226"/>
            <a:ext cx="11734800" cy="1470025"/>
          </a:xfrm>
        </p:spPr>
        <p:txBody>
          <a:bodyPr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4024" y="3429000"/>
            <a:ext cx="9663952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116C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4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357" y="136524"/>
            <a:ext cx="11655286" cy="677108"/>
          </a:xfrm>
        </p:spPr>
        <p:txBody>
          <a:bodyPr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357" y="813632"/>
            <a:ext cx="11655286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208" y="277050"/>
            <a:ext cx="11933584" cy="677108"/>
          </a:xfrm>
        </p:spPr>
        <p:txBody>
          <a:bodyPr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4704" y="954158"/>
            <a:ext cx="596679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962AD66-37C9-1248-843A-B593499E3AD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360504" y="954158"/>
            <a:ext cx="596679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178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383" y="2354951"/>
            <a:ext cx="11337234" cy="677108"/>
          </a:xfrm>
        </p:spPr>
        <p:txBody>
          <a:bodyPr anchor="ctr" anchorCtr="0"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83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55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71183" y="400223"/>
            <a:ext cx="3952460" cy="566738"/>
          </a:xfrm>
        </p:spPr>
        <p:txBody>
          <a:bodyPr anchor="b"/>
          <a:lstStyle>
            <a:lvl1pPr algn="l">
              <a:defRPr sz="2000" b="1" spc="-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357" y="400222"/>
            <a:ext cx="7315200" cy="482775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71183" y="1275074"/>
            <a:ext cx="3952460" cy="39529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8357" y="6356351"/>
            <a:ext cx="2844800" cy="365125"/>
          </a:xfrm>
        </p:spPr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78843" y="6356351"/>
            <a:ext cx="2844800" cy="365125"/>
          </a:xfrm>
        </p:spPr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8357" y="346623"/>
            <a:ext cx="11655286" cy="83099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8357" y="1177620"/>
            <a:ext cx="11655286" cy="4372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8357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78843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12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7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5400" b="1" kern="1200" spc="-150">
          <a:solidFill>
            <a:srgbClr val="002F87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116CFF"/>
        </a:buClr>
        <a:buSzPct val="100000"/>
        <a:buFont typeface="Wingdings" pitchFamily="2" charset="2"/>
        <a:buChar char="§"/>
        <a:defRPr sz="4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Slideshow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116CFF"/>
                </a:solidFill>
              </a:rPr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42828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6A87FFC-624D-75FB-4906-2BBFE2E0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DA4BA22-199A-57EC-C46A-A757828FF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44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D824365-58BB-D840-7B30-E66E2D28D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154535-BEC3-330B-FFB4-A921E55D576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31C981-C0DF-E58E-DEE1-345B5658808D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047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EFD02D-331A-A370-4A42-AC5898456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36F2A44-CE78-B5A5-8FF1-9F95EB0227E5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9BEBCD1-25DF-A18B-218C-44E6A4D4D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23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FFFFFE"/>
      </a:dk1>
      <a:lt1>
        <a:srgbClr val="252524"/>
      </a:lt1>
      <a:dk2>
        <a:srgbClr val="FFFF6D"/>
      </a:dk2>
      <a:lt2>
        <a:srgbClr val="14296B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">
      <a:majorFont>
        <a:latin typeface="Georg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3</Words>
  <Application>Microsoft Macintosh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Georgia</vt:lpstr>
      <vt:lpstr>Wingdings</vt:lpstr>
      <vt:lpstr>Office Theme</vt:lpstr>
      <vt:lpstr>Slideshow Title</vt:lpstr>
      <vt:lpstr>PowerPoint Presentation</vt:lpstr>
      <vt:lpstr>PowerPoint Presentation</vt:lpstr>
      <vt:lpstr>PowerPoint Presentation</vt:lpstr>
    </vt:vector>
  </TitlesOfParts>
  <Company>Fort Valley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brothers</dc:creator>
  <cp:lastModifiedBy>Brothers, Jeffrey</cp:lastModifiedBy>
  <cp:revision>19</cp:revision>
  <dcterms:created xsi:type="dcterms:W3CDTF">2017-05-04T22:25:49Z</dcterms:created>
  <dcterms:modified xsi:type="dcterms:W3CDTF">2025-10-28T14:52:19Z</dcterms:modified>
</cp:coreProperties>
</file>